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9/26/2024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Beautifully Presented Two Bedroom Terraced Town House Situated In A Favoured Location With Pleasant Open Outlook, Parking And Integral Garage</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Ground Floor Cloakroom/WC &amp; Ground Floor Utility Room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First Floor Open Plan Kitchen With Sliding Doors Onto Rear Courtyard Area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Second Floor Bedrooms - Both With En-Suite Shower/Bathrooms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Terraced Garden Over Three Levels To Rear Aspect - Gaining Stunning Open Views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&amp; Double Glazed Windows • Integral Garage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Highly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325,000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88 Ashleigh Road, Exmouth, EX8 2JZ</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D856BD6F-6708-C538-BD81-48CDFD764C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0000" y="2595765"/>
            <a:ext cx="6325437" cy="44846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43DA3083-419C-D50D-2187-ACE1E81935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272" y="541802"/>
            <a:ext cx="3111436" cy="245227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AECF27E6-FF67-1183-AB58-B82294D33B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5074" y="541802"/>
            <a:ext cx="3141621" cy="24522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1485662B-39FF-E156-A10B-5868046BEC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272" y="3113639"/>
            <a:ext cx="311069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6C55979E-5779-E445-5424-1FF0F3266B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1451" y="3113639"/>
            <a:ext cx="3155244" cy="2166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4FD3AA2E-6503-2500-514C-5CD402CB70B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345" y="5412065"/>
            <a:ext cx="3107622"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D3979876-25C4-F974-7C06-11A18259D0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5074" y="5412065"/>
            <a:ext cx="3141620"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961A27A4-2E15-02E7-2823-6B1F99A5924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73087" y="7760487"/>
            <a:ext cx="2710565" cy="1850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9343757"/>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88 Ashleigh Road, Exmouth,EX8 2JZ</a:t>
            </a: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Entrance canopy with uPVC front door with patterned glass window inset giving access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Wood effect flooring; sensory light; LED ceiling spotlights; radiator with wooden shelf over; smoke alarm; coats rack; cupboard housing electric consumer unit and meter; staircase to FIRST FLOOR LANDING with radiator and thermostat control for gas central heating; door to INTEGRAL GARAGE. </a:t>
            </a:r>
          </a:p>
          <a:p>
            <a:endParaRPr lang="en-GB" sz="1200" dirty="0">
              <a:latin typeface="Helvetica" panose="020B0604020202020204" pitchFamily="34" charset="0"/>
              <a:cs typeface="Helvetica" panose="020B0604020202020204" pitchFamily="34" charset="0"/>
            </a:endParaRPr>
          </a:p>
          <a:p>
            <a:r>
              <a:rPr lang="en-GB" sz="1200" dirty="0">
                <a:latin typeface="Helvetica" panose="020B0604020202020204" pitchFamily="34" charset="0"/>
                <a:cs typeface="Helvetica" panose="020B0604020202020204" pitchFamily="34" charset="0"/>
              </a:rPr>
              <a:t>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CLOAKROOM/WC: </a:t>
            </a:r>
            <a:r>
              <a:rPr lang="en-GB" sz="1200" dirty="0">
                <a:latin typeface="Helvetica" panose="020B0604020202020204" pitchFamily="34" charset="0"/>
                <a:cs typeface="Helvetica" panose="020B0604020202020204" pitchFamily="34" charset="0"/>
              </a:rPr>
              <a:t>Comprising of WC with push button flush; attractive part tiled walls; wash hand basin with chrome mixer tap; radiator; tiled floor.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UTILITY ROOM</a:t>
            </a:r>
            <a:r>
              <a:rPr lang="en-GB" sz="1200" dirty="0">
                <a:latin typeface="Helvetica" panose="020B0604020202020204" pitchFamily="34" charset="0"/>
                <a:cs typeface="Helvetica" panose="020B0604020202020204" pitchFamily="34" charset="0"/>
              </a:rPr>
              <a:t>: 1.7m x 1.63m (5'7" x 5'4") Tiled floor; cold water tap; plumbing for automatic washing machine; additional appliance space to side; wooden drying rack; wall mounted cupboard;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OPEN PLAN KITCHEN/LOUNGE/DINING ROOM:</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 AREA</a:t>
            </a:r>
            <a:r>
              <a:rPr lang="en-GB" sz="1200" dirty="0">
                <a:latin typeface="Helvetica" panose="020B0604020202020204" pitchFamily="34" charset="0"/>
                <a:cs typeface="Helvetica" panose="020B0604020202020204" pitchFamily="34" charset="0"/>
              </a:rPr>
              <a:t>: 3.89m x 2.79m (12'9" x 9'2") Fitted with grey slate solid worktop surfaces with matching splashbacks; range of cupboards and drawer units with inset sink unit and integrated drainer with mixer tap; space for dishwasher beneath; built-in electric oven with four ring ceramic hob above and chimney style extractor hood over; wall mounted up and over cupboards; cupboard housing Ideal gas boiler serving domestic hot water and gas central heating; wood flooring; space for upright fridge freezer; uPVC double glazed window overlooking rear garden; telephone point; wooden shelving; uPVC double glazed sliding patio doors opening onto REAR COURTYARD: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REAR COURTYARD: </a:t>
            </a:r>
            <a:r>
              <a:rPr lang="en-GB" sz="1200" dirty="0">
                <a:latin typeface="Helvetica" panose="020B0604020202020204" pitchFamily="34" charset="0"/>
                <a:cs typeface="Helvetica" panose="020B0604020202020204" pitchFamily="34" charset="0"/>
              </a:rPr>
              <a:t>Artificial grass; wood panel features; washing line.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LOUNGE/DINING AREA:</a:t>
            </a:r>
            <a:r>
              <a:rPr lang="en-GB" sz="1200" dirty="0">
                <a:latin typeface="Helvetica" panose="020B0604020202020204" pitchFamily="34" charset="0"/>
                <a:cs typeface="Helvetica" panose="020B0604020202020204" pitchFamily="34" charset="0"/>
              </a:rPr>
              <a:t> 6.27m x 3.91m (20'7" x 12'10") With wood flooring throughout; smoke alarm; two radiators; television point; shelving over stairwell recess; feature log burner standing on porcelain tiles with matching tiled hearth; wooden shelving with inset lights; stairs to SECOND FLOOR; uPVC double glazed sliding patio doors opening onto: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SUN BALCONY:</a:t>
            </a:r>
            <a:r>
              <a:rPr lang="en-GB" sz="1200" dirty="0">
                <a:latin typeface="Helvetica" panose="020B0604020202020204" pitchFamily="34" charset="0"/>
                <a:cs typeface="Helvetica" panose="020B0604020202020204" pitchFamily="34" charset="0"/>
              </a:rPr>
              <a:t> 3.96m x 2.36m (13'0" x 7'9") A stunning feature to the property laid with artificial grass and cast iron railings which enjoys an attractive outlook across the town with estuary and coastline glimpses.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SECOND FLOOR LANDING: </a:t>
            </a:r>
            <a:r>
              <a:rPr lang="en-GB" sz="1200" dirty="0">
                <a:latin typeface="Helvetica" panose="020B0604020202020204" pitchFamily="34" charset="0"/>
                <a:cs typeface="Helvetica" panose="020B0604020202020204" pitchFamily="34" charset="0"/>
              </a:rPr>
              <a:t>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3.91m x 3.56m (12'10" x 11'8") A stunning main bedroom with uPVC double glazed windows to front aspect affording stunning open views towards the town centre, estuary and beyond; radiator; attractive wall lights;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Stylishly fitted with double width shower cubicle with glass door; rainfall shower and detachable shower head hose; attractive part tiled walls and tiled floor; WC with push button flush; wash hand basin with chrome mixer tap and cupboard below; mirror fronted medicine cupboard; chrome heated towel rail;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1657037"/>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3.91m x 2.72m (12'10" x 8'11") Another good size bedroom with uPVC double glazed window to rear aspect and uPVC double glazed patio doors opening onto OUTSIDE; coved ceiling; radiator; television point; door to:</a:t>
            </a:r>
            <a:br>
              <a:rPr lang="en-GB" sz="1200" dirty="0">
                <a:latin typeface="Helvetica" panose="020B0604020202020204" pitchFamily="34" charset="0"/>
                <a:cs typeface="Helvetica" panose="020B0604020202020204" pitchFamily="34" charset="0"/>
              </a:rPr>
            </a:br>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EN-SUITE BATHROOM/WC: </a:t>
            </a:r>
            <a:r>
              <a:rPr lang="en-GB" sz="1200" dirty="0">
                <a:latin typeface="Helvetica" panose="020B0604020202020204" pitchFamily="34" charset="0"/>
                <a:cs typeface="Helvetica" panose="020B0604020202020204" pitchFamily="34" charset="0"/>
              </a:rPr>
              <a:t>Stylishly fitted with 'P' shaped bath with chrome mixer tap, rainfall shower and detachable shower head hose and glass shower screen door; WC with push button flush; wash hand basin set in vanity unit draws below; mirror fronted medicine cabinet; chrome heated towel rail; extractor fan; spotlights; attractive part tiled walls and tiled floor.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To the front of the property there is a block paved driveway providing parking for approximately two cars and leading to the GARAGE. To the rear of the property accessed via patio doors (From Bedroom Two) opening onto a hard standing area laid with artificial lawn and further steps with rockery garden leading to three hardstanding areas ideal for outside al-fresco dining with well stocked shrub beds. The garden area also enjoys a pleasant outlook towards the estuary and coastline beyond and is enclosed via timber fencing.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INTEGRAL GARAGE:</a:t>
            </a:r>
            <a:r>
              <a:rPr lang="en-GB" sz="1200" dirty="0">
                <a:latin typeface="Helvetica" panose="020B0604020202020204" pitchFamily="34" charset="0"/>
                <a:cs typeface="Helvetica" panose="020B0604020202020204" pitchFamily="34" charset="0"/>
              </a:rPr>
              <a:t> 5m x 2.57m (16'5" x 8'5") Electric roller up and over door; power and light connected; sensor light.</a:t>
            </a:r>
            <a:br>
              <a:rPr lang="en-GB" sz="1200" dirty="0">
                <a:latin typeface="Helvetica" panose="020B0604020202020204" pitchFamily="34" charset="0"/>
                <a:cs typeface="Helvetica" panose="020B0604020202020204" pitchFamily="34" charset="0"/>
              </a:rPr>
            </a:br>
            <a:endParaRPr lang="en-GB" sz="1200" b="1" dirty="0">
              <a:latin typeface="Helvetica" panose="020B0604020202020204" pitchFamily="34" charset="0"/>
              <a:ea typeface="Times New Roman" panose="02020603050405020304" pitchFamily="18" charset="0"/>
              <a:cs typeface="Helvetica-Bold"/>
            </a:endParaRPr>
          </a:p>
          <a:p>
            <a:r>
              <a:rPr lang="en-GB" sz="1200" b="1" dirty="0">
                <a:effectLst/>
                <a:latin typeface="Helvetica" panose="020B0604020202020204" pitchFamily="34" charset="0"/>
                <a:ea typeface="Times New Roman" panose="02020603050405020304" pitchFamily="18" charset="0"/>
                <a:cs typeface="Helvetica-Bold"/>
              </a:rPr>
              <a:t>FLOOR PLAN:</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BCAEDF81-1BAA-30DA-D627-18F9DBC74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495" y="4629205"/>
            <a:ext cx="6422740" cy="5393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1080</Words>
  <Application>Microsoft Office PowerPoint</Application>
  <PresentationFormat>Custom</PresentationFormat>
  <Paragraphs>92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21</cp:revision>
  <cp:lastPrinted>2024-08-07T09:02:46Z</cp:lastPrinted>
  <dcterms:created xsi:type="dcterms:W3CDTF">2023-03-19T13:39:10Z</dcterms:created>
  <dcterms:modified xsi:type="dcterms:W3CDTF">2024-09-26T11:58:16Z</dcterms:modified>
</cp:coreProperties>
</file>